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76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72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3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3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50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6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10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73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03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48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39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83AA-B249-4C72-86D2-26A3FB89AAB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E06EB-5BF8-4338-9A0A-E077C675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0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ct@surreycc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746" y="828396"/>
            <a:ext cx="8466676" cy="1681692"/>
          </a:xfrm>
        </p:spPr>
        <p:txBody>
          <a:bodyPr>
            <a:normAutofit fontScale="90000"/>
          </a:bodyPr>
          <a:lstStyle/>
          <a:p>
            <a:r>
              <a:rPr lang="en-GB" altLang="en-US" sz="3100" b="1" dirty="0">
                <a:solidFill>
                  <a:srgbClr val="00B0F0"/>
                </a:solidFill>
                <a:latin typeface="Verdana" panose="020B0604030504040204" pitchFamily="34" charset="0"/>
                <a:cs typeface="Tahoma" panose="020B0604030504040204" pitchFamily="34" charset="0"/>
              </a:rPr>
              <a:t>ASSESSMENT</a:t>
            </a:r>
            <a:r>
              <a:rPr lang="en-GB" altLang="en-US" sz="3100" b="1" dirty="0">
                <a:solidFill>
                  <a:srgbClr val="0070C0"/>
                </a:solidFill>
                <a:latin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100" b="1" dirty="0">
                <a:solidFill>
                  <a:srgbClr val="FF0066"/>
                </a:solidFill>
                <a:latin typeface="Verdana" panose="020B0604030504040204" pitchFamily="34" charset="0"/>
                <a:cs typeface="Tahoma" panose="020B0604030504040204" pitchFamily="34" charset="0"/>
              </a:rPr>
              <a:t> CONSULTATION </a:t>
            </a:r>
            <a:r>
              <a:rPr lang="en-GB" altLang="en-US" sz="3100" b="1" dirty="0">
                <a:solidFill>
                  <a:srgbClr val="FF0066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GB" altLang="en-US" sz="3100" b="1" dirty="0">
                <a:solidFill>
                  <a:srgbClr val="FFC000"/>
                </a:solidFill>
                <a:latin typeface="Verdana" panose="020B0604030504040204" pitchFamily="34" charset="0"/>
                <a:cs typeface="Tahoma" panose="020B0604030504040204" pitchFamily="34" charset="0"/>
              </a:rPr>
              <a:t>THERAPY</a:t>
            </a:r>
            <a:br>
              <a:rPr lang="en-GB" altLang="en-US" sz="1800" b="1" dirty="0">
                <a:solidFill>
                  <a:srgbClr val="0070C0"/>
                </a:solidFill>
                <a:latin typeface="Verdana" panose="020B0604030504040204" pitchFamily="34" charset="0"/>
                <a:cs typeface="Tahoma" panose="020B0604030504040204" pitchFamily="34" charset="0"/>
              </a:rPr>
            </a:br>
            <a:br>
              <a:rPr lang="en-GB" altLang="en-US" sz="1800" b="1" i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altLang="en-US" sz="1800" i="1" dirty="0">
                <a:solidFill>
                  <a:srgbClr val="0070C0"/>
                </a:solidFill>
                <a:latin typeface="Verdana" panose="020B0604030504040204" pitchFamily="34" charset="0"/>
                <a:cs typeface="Tahoma" panose="020B0604030504040204" pitchFamily="34" charset="0"/>
              </a:rPr>
              <a:t>Therapeutic services for children and young people who display with </a:t>
            </a:r>
            <a:br>
              <a:rPr lang="en-GB" altLang="en-US" sz="1800" i="1" dirty="0">
                <a:solidFill>
                  <a:srgbClr val="0070C0"/>
                </a:solidFill>
                <a:latin typeface="Verdana" panose="020B0604030504040204" pitchFamily="34" charset="0"/>
                <a:cs typeface="Tahoma" panose="020B0604030504040204" pitchFamily="34" charset="0"/>
              </a:rPr>
            </a:br>
            <a:r>
              <a:rPr lang="en-GB" altLang="en-US" sz="1800" i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Harmful Sexualised Behaviour</a:t>
            </a:r>
            <a:r>
              <a:rPr lang="en-GB" altLang="en-US" sz="1800" i="1" dirty="0">
                <a:solidFill>
                  <a:srgbClr val="0070C0"/>
                </a:solidFill>
                <a:latin typeface="Verdana" panose="020B0604030504040204" pitchFamily="34" charset="0"/>
              </a:rPr>
              <a:t> (HSB)</a:t>
            </a:r>
            <a:br>
              <a:rPr lang="en-US" altLang="en-US" b="1" dirty="0">
                <a:solidFill>
                  <a:srgbClr val="008000"/>
                </a:solidFill>
                <a:latin typeface="Verdana" panose="020B0604030504040204" pitchFamily="34" charset="0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848" y="2060812"/>
            <a:ext cx="9144000" cy="2871796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Please contact ACT at </a:t>
            </a:r>
            <a:r>
              <a:rPr lang="en-GB" altLang="en-US" sz="1800" b="1" u="sng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  <a:hlinkClick r:id="rId3"/>
              </a:rPr>
              <a:t>Act@surreycc.gov.uk</a:t>
            </a:r>
            <a:r>
              <a:rPr lang="en-GB" altLang="en-US" sz="1800" b="1" u="sng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to book a place on our Induction</a:t>
            </a:r>
          </a:p>
          <a:p>
            <a:r>
              <a:rPr lang="en-GB" dirty="0">
                <a:solidFill>
                  <a:srgbClr val="002060"/>
                </a:solidFill>
              </a:rPr>
              <a:t> mornings where you can learn more about what we do</a:t>
            </a:r>
            <a:r>
              <a:rPr lang="en-GB" sz="2000" dirty="0">
                <a:solidFill>
                  <a:srgbClr val="002060"/>
                </a:solidFill>
              </a:rPr>
              <a:t>…</a:t>
            </a:r>
          </a:p>
          <a:p>
            <a:pPr lvl="7" algn="l">
              <a:lnSpc>
                <a:spcPct val="150000"/>
              </a:lnSpc>
            </a:pPr>
            <a:r>
              <a:rPr lang="en-GB" sz="2200" dirty="0">
                <a:solidFill>
                  <a:srgbClr val="002060"/>
                </a:solidFill>
              </a:rPr>
              <a:t>Dates:  24th April 2020      2-4PM</a:t>
            </a:r>
          </a:p>
          <a:p>
            <a:pPr lvl="7" algn="l"/>
            <a:r>
              <a:rPr lang="en-GB" sz="2200" dirty="0">
                <a:solidFill>
                  <a:srgbClr val="002060"/>
                </a:solidFill>
              </a:rPr>
              <a:t>Dates:  05</a:t>
            </a:r>
            <a:r>
              <a:rPr lang="en-GB" sz="2200" baseline="30000" dirty="0">
                <a:solidFill>
                  <a:srgbClr val="002060"/>
                </a:solidFill>
              </a:rPr>
              <a:t>th</a:t>
            </a:r>
            <a:r>
              <a:rPr lang="en-GB" sz="2200" dirty="0">
                <a:solidFill>
                  <a:srgbClr val="002060"/>
                </a:solidFill>
              </a:rPr>
              <a:t> June 2020       2-4PM </a:t>
            </a:r>
          </a:p>
          <a:p>
            <a:pPr lvl="7" algn="l"/>
            <a:r>
              <a:rPr lang="en-GB" sz="2200" dirty="0">
                <a:solidFill>
                  <a:srgbClr val="002060"/>
                </a:solidFill>
              </a:rPr>
              <a:t>Dates:  17</a:t>
            </a:r>
            <a:r>
              <a:rPr lang="en-GB" sz="2200" baseline="30000" dirty="0">
                <a:solidFill>
                  <a:srgbClr val="002060"/>
                </a:solidFill>
              </a:rPr>
              <a:t>th</a:t>
            </a:r>
            <a:r>
              <a:rPr lang="en-GB" sz="2200" dirty="0">
                <a:solidFill>
                  <a:srgbClr val="002060"/>
                </a:solidFill>
              </a:rPr>
              <a:t> July 2020         2-4PM</a:t>
            </a:r>
          </a:p>
          <a:p>
            <a:pPr lvl="7" algn="l"/>
            <a:r>
              <a:rPr lang="en-GB" sz="2200" dirty="0">
                <a:solidFill>
                  <a:srgbClr val="002060"/>
                </a:solidFill>
              </a:rPr>
              <a:t>Dates:  28</a:t>
            </a:r>
            <a:r>
              <a:rPr lang="en-GB" sz="2200" baseline="30000" dirty="0">
                <a:solidFill>
                  <a:srgbClr val="002060"/>
                </a:solidFill>
              </a:rPr>
              <a:t>th</a:t>
            </a:r>
            <a:r>
              <a:rPr lang="en-GB" sz="2200" dirty="0">
                <a:solidFill>
                  <a:srgbClr val="002060"/>
                </a:solidFill>
              </a:rPr>
              <a:t> August 2020   2-4PM </a:t>
            </a:r>
          </a:p>
          <a:p>
            <a:pPr>
              <a:lnSpc>
                <a:spcPct val="110000"/>
              </a:lnSpc>
            </a:pPr>
            <a:endParaRPr lang="en-US" altLang="en-US" sz="2000" dirty="0">
              <a:solidFill>
                <a:srgbClr val="C00000"/>
              </a:solidFill>
            </a:endParaRPr>
          </a:p>
          <a:p>
            <a:r>
              <a:rPr lang="en-US" altLang="en-US" sz="2000" dirty="0">
                <a:solidFill>
                  <a:srgbClr val="C00000"/>
                </a:solidFill>
              </a:rPr>
              <a:t>                   </a:t>
            </a:r>
            <a:r>
              <a:rPr lang="en-US" altLang="en-US" sz="2000" b="1" u="sng" dirty="0">
                <a:solidFill>
                  <a:srgbClr val="C00000"/>
                </a:solidFill>
              </a:rPr>
              <a:t>INDUCTIONS WILL TAKE PLACE ONLINE</a:t>
            </a:r>
          </a:p>
          <a:p>
            <a:endParaRPr lang="en-GB" sz="2000" dirty="0">
              <a:solidFill>
                <a:srgbClr val="002060"/>
              </a:solidFill>
            </a:endParaRPr>
          </a:p>
        </p:txBody>
      </p:sp>
      <p:pic>
        <p:nvPicPr>
          <p:cNvPr id="4" name="Picture 7" descr="G:\SF Safe ACT Team\Logos and Pictures\ACT - logo outlin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453" y="324364"/>
            <a:ext cx="1094222" cy="72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33848" y="4827365"/>
            <a:ext cx="8916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altLang="en-US" b="1" dirty="0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pPr algn="ctr"/>
            <a:r>
              <a:rPr lang="en-GB" altLang="en-US" b="1" dirty="0">
                <a:solidFill>
                  <a:srgbClr val="002060"/>
                </a:solidFill>
                <a:latin typeface="Verdana" panose="020B0604030504040204" pitchFamily="34" charset="0"/>
              </a:rPr>
              <a:t>ACT, Shaw Centre, </a:t>
            </a:r>
            <a:r>
              <a:rPr lang="en-GB" altLang="en-US" b="1" dirty="0" err="1">
                <a:solidFill>
                  <a:srgbClr val="002060"/>
                </a:solidFill>
                <a:latin typeface="Verdana" panose="020B0604030504040204" pitchFamily="34" charset="0"/>
              </a:rPr>
              <a:t>Chobham</a:t>
            </a:r>
            <a:r>
              <a:rPr lang="en-GB" altLang="en-US" b="1" dirty="0">
                <a:solidFill>
                  <a:srgbClr val="002060"/>
                </a:solidFill>
                <a:latin typeface="Verdana" panose="020B0604030504040204" pitchFamily="34" charset="0"/>
              </a:rPr>
              <a:t> Road, Woking, GU21 4AS</a:t>
            </a:r>
          </a:p>
          <a:p>
            <a:pPr algn="ctr"/>
            <a:r>
              <a:rPr lang="en-GB" altLang="en-US" b="1" dirty="0">
                <a:solidFill>
                  <a:srgbClr val="002060"/>
                </a:solidFill>
                <a:latin typeface="Verdana" panose="020B0604030504040204" pitchFamily="34" charset="0"/>
              </a:rPr>
              <a:t>Tel: 01483 519606   </a:t>
            </a:r>
            <a:r>
              <a:rPr lang="en-GB" altLang="en-US" b="1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E-mail: </a:t>
            </a:r>
            <a:r>
              <a:rPr lang="en-GB" altLang="en-US" b="1" u="sng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act@surreycc.gov.uk</a:t>
            </a:r>
            <a:endParaRPr lang="en-GB" altLang="en-US" b="1" dirty="0">
              <a:solidFill>
                <a:srgbClr val="00206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altLang="en-US" b="1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www.surreycc.gov.uk/act</a:t>
            </a:r>
            <a:r>
              <a:rPr lang="en-GB" altLang="en-US" b="1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endParaRPr lang="en-US" altLang="en-US" b="1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476964" y="5339039"/>
            <a:ext cx="121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7200" b="1" dirty="0">
                <a:solidFill>
                  <a:srgbClr val="008000"/>
                </a:solidFill>
                <a:latin typeface="SCClogo" pitchFamily="2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827752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SCClogo</vt:lpstr>
      <vt:lpstr>Verdana</vt:lpstr>
      <vt:lpstr>Office Theme</vt:lpstr>
      <vt:lpstr>ASSESSMENT  CONSULTATION  THERAPY  Therapeutic services for children and young people who display with  Harmful Sexualised Behaviour (HSB) </vt:lpstr>
    </vt:vector>
  </TitlesOfParts>
  <Company>Registered Organisation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 CONSULTATION  THERAPY  Therapeutic services for children and young people with Sexually harmful behaviour</dc:title>
  <dc:creator>Hannah Cleevely CSF</dc:creator>
  <cp:lastModifiedBy>Alex Vassallo</cp:lastModifiedBy>
  <cp:revision>5</cp:revision>
  <dcterms:created xsi:type="dcterms:W3CDTF">2020-04-03T08:42:24Z</dcterms:created>
  <dcterms:modified xsi:type="dcterms:W3CDTF">2020-04-07T09:39:05Z</dcterms:modified>
</cp:coreProperties>
</file>